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  <p:sldMasterId id="2147483752" r:id="rId2"/>
  </p:sldMasterIdLst>
  <p:notesMasterIdLst>
    <p:notesMasterId r:id="rId13"/>
  </p:notesMasterIdLst>
  <p:sldIdLst>
    <p:sldId id="256" r:id="rId3"/>
    <p:sldId id="257" r:id="rId4"/>
    <p:sldId id="261" r:id="rId5"/>
    <p:sldId id="271" r:id="rId6"/>
    <p:sldId id="263" r:id="rId7"/>
    <p:sldId id="262" r:id="rId8"/>
    <p:sldId id="259" r:id="rId9"/>
    <p:sldId id="260" r:id="rId10"/>
    <p:sldId id="264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2"/>
  </p:normalViewPr>
  <p:slideViewPr>
    <p:cSldViewPr snapToGrid="0">
      <p:cViewPr varScale="1">
        <p:scale>
          <a:sx n="76" d="100"/>
          <a:sy n="76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BD48E-8C7C-E644-A331-F17E692A37BE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F5F83-E86E-D64A-8568-CFB7D8CCC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92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F5F83-E86E-D64A-8568-CFB7D8CCC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8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6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9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14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10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82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20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91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62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58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47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6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74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64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721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8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03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2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0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9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66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7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8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 spc="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 spc="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40" r:id="rId5"/>
    <p:sldLayoutId id="2147483741" r:id="rId6"/>
    <p:sldLayoutId id="2147483747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 spc="1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 spc="1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substrate-developer-hub/substrate-node-templa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p!!Rectangle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20E44-78AA-30F4-23C6-491497AD8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1" b="63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m!!text rectangle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DDE9-6608-F88F-F23C-3919530CE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pPr algn="ctr"/>
            <a:r>
              <a:rPr lang="en-IN" sz="2200" b="0" i="0" dirty="0">
                <a:effectLst/>
                <a:latin typeface="Söhne"/>
              </a:rPr>
              <a:t>Substrate Subsystems</a:t>
            </a:r>
            <a:endParaRPr lang="en-US" sz="2200" dirty="0"/>
          </a:p>
        </p:txBody>
      </p:sp>
      <p:sp>
        <p:nvSpPr>
          <p:cNvPr id="22" name="m!!accent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97D78-F329-C025-FDEB-735A3DFA6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Off-Chain Worker (OCW)</a:t>
            </a:r>
          </a:p>
        </p:txBody>
      </p:sp>
    </p:spTree>
    <p:extLst>
      <p:ext uri="{BB962C8B-B14F-4D97-AF65-F5344CB8AC3E}">
        <p14:creationId xmlns:p14="http://schemas.microsoft.com/office/powerpoint/2010/main" val="173392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B8DAFF-9399-DA21-B44F-5AF416EE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THANKS</a:t>
            </a: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FC339556-6AA1-C3C7-D7CC-04710AA62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9854-E225-6CE6-1988-5DFFF888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FF67A-6E75-D899-ED13-B68F566BE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6419088" cy="3694176"/>
          </a:xfrm>
        </p:spPr>
        <p:txBody>
          <a:bodyPr/>
          <a:lstStyle/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Submit external data on-chain via HTTP calls like fetching price &amp; submitting it on-chain.</a:t>
            </a:r>
          </a:p>
          <a:p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Run logic every block or after some blocks.</a:t>
            </a:r>
          </a:p>
        </p:txBody>
      </p:sp>
    </p:spTree>
    <p:extLst>
      <p:ext uri="{BB962C8B-B14F-4D97-AF65-F5344CB8AC3E}">
        <p14:creationId xmlns:p14="http://schemas.microsoft.com/office/powerpoint/2010/main" val="277765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E3EE-0179-CF90-A54C-EF0C192B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FD566-A4BB-E4BB-6D43-776AFEC76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existing Off-Chain Application (OCA) that connects to Blockchain’s node RPC in general.</a:t>
            </a:r>
          </a:p>
          <a:p>
            <a:r>
              <a:rPr lang="en-US" dirty="0"/>
              <a:t>We wanted a system which could have the direct access to runtime </a:t>
            </a:r>
            <a:r>
              <a:rPr lang="en-US" dirty="0" err="1"/>
              <a:t>extrinsics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3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E3EE-0179-CF90-A54C-EF0C192B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FD566-A4BB-E4BB-6D43-776AFEC76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existing Off-Chain Application (OCA) that connects to Blockchain’s node RPC in general.</a:t>
            </a:r>
          </a:p>
        </p:txBody>
      </p:sp>
    </p:spTree>
    <p:extLst>
      <p:ext uri="{BB962C8B-B14F-4D97-AF65-F5344CB8AC3E}">
        <p14:creationId xmlns:p14="http://schemas.microsoft.com/office/powerpoint/2010/main" val="330341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D6C74-B20D-12FC-4B66-BA94926C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38E6124-98D0-7291-F879-58AF4DCA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654" y="2139484"/>
            <a:ext cx="7282691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11DB9-A4BC-0439-3E88-50D8CBEE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900" dirty="0"/>
              <a:t>Substrate 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8D1A44D-D89F-B446-CC87-BE623FF58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Important for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relaychain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validator to </a:t>
            </a:r>
            <a:r>
              <a:rPr lang="en-IN" sz="1600" dirty="0">
                <a:latin typeface="Segoe UI" panose="020B0502040204020203" pitchFamily="34" charset="0"/>
                <a:cs typeface="Segoe UI" panose="020B0502040204020203" pitchFamily="34" charset="0"/>
              </a:rPr>
              <a:t>carefully architect their technology stack to ensure optimal performance and efficiency.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picture containing text, screenshot, circle, font&#10;&#10;Description automatically generated">
            <a:extLst>
              <a:ext uri="{FF2B5EF4-FFF2-40B4-BE49-F238E27FC236}">
                <a16:creationId xmlns:a16="http://schemas.microsoft.com/office/drawing/2014/main" id="{939C03C8-4EA3-E680-06AF-61CF195A6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32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D4A3D68-6383-0E12-0599-0523B074C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36" b="2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6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E045-98B0-0060-452B-7ADA03C7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  <p:pic>
        <p:nvPicPr>
          <p:cNvPr id="5" name="Content Placeholder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CD5AD6C-F66C-96FD-AE0C-20A6CA16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403" y="2063751"/>
            <a:ext cx="8267843" cy="43992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0E7F9B-8728-5394-253D-ECABCFB34700}"/>
              </a:ext>
            </a:extLst>
          </p:cNvPr>
          <p:cNvSpPr/>
          <p:nvPr/>
        </p:nvSpPr>
        <p:spPr>
          <a:xfrm>
            <a:off x="4929188" y="3900488"/>
            <a:ext cx="2843212" cy="671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986D0C-8003-B9C4-1C4F-D19FB740EA14}"/>
              </a:ext>
            </a:extLst>
          </p:cNvPr>
          <p:cNvCxnSpPr>
            <a:cxnSpLocks/>
          </p:cNvCxnSpPr>
          <p:nvPr/>
        </p:nvCxnSpPr>
        <p:spPr>
          <a:xfrm flipV="1">
            <a:off x="6229350" y="1485900"/>
            <a:ext cx="2443163" cy="241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Eye with solid fill">
            <a:extLst>
              <a:ext uri="{FF2B5EF4-FFF2-40B4-BE49-F238E27FC236}">
                <a16:creationId xmlns:a16="http://schemas.microsoft.com/office/drawing/2014/main" id="{27249477-288C-CE3F-957D-7F2C592CF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4863" y="814388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EE3588-5784-3032-C637-90C6332A6E6E}"/>
              </a:ext>
            </a:extLst>
          </p:cNvPr>
          <p:cNvSpPr txBox="1"/>
          <p:nvPr/>
        </p:nvSpPr>
        <p:spPr>
          <a:xfrm>
            <a:off x="8424863" y="543017"/>
            <a:ext cx="1429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Our Focus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5EFF9-B06A-D34C-898E-7E9477C90731}"/>
              </a:ext>
            </a:extLst>
          </p:cNvPr>
          <p:cNvSpPr txBox="1"/>
          <p:nvPr/>
        </p:nvSpPr>
        <p:spPr>
          <a:xfrm>
            <a:off x="9187468" y="93831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🧑🏻‍💻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6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screenshot of a screen&#10;&#10;Description automatically generated with low confidence">
            <a:extLst>
              <a:ext uri="{FF2B5EF4-FFF2-40B4-BE49-F238E27FC236}">
                <a16:creationId xmlns:a16="http://schemas.microsoft.com/office/drawing/2014/main" id="{82118DAA-D7F4-BE0D-41FF-CF3856EC7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88" r="416" b="1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805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7F29F-F477-E4A8-8877-5DED77FD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Substrate Node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B83F79-0A86-AB9C-0105-38ADDA1F1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Clone the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repo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as template &amp; then start adding your own pallet.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D96F346-85E6-6BE0-FC6E-F9533BF5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1593045"/>
            <a:ext cx="6922008" cy="37724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F15B20-3DB2-75C4-20BB-0DD7E708A1C6}"/>
              </a:ext>
            </a:extLst>
          </p:cNvPr>
          <p:cNvSpPr/>
          <p:nvPr/>
        </p:nvSpPr>
        <p:spPr>
          <a:xfrm>
            <a:off x="730220" y="4032504"/>
            <a:ext cx="1771650" cy="81438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Open VSCode</a:t>
            </a:r>
          </a:p>
        </p:txBody>
      </p:sp>
    </p:spTree>
    <p:extLst>
      <p:ext uri="{BB962C8B-B14F-4D97-AF65-F5344CB8AC3E}">
        <p14:creationId xmlns:p14="http://schemas.microsoft.com/office/powerpoint/2010/main" val="249925955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18A"/>
      </a:accent1>
      <a:accent2>
        <a:srgbClr val="C79A6A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2"/>
      </a:accent6>
      <a:hlink>
        <a:srgbClr val="588C92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125</Words>
  <Application>Microsoft Macintosh PowerPoint</Application>
  <PresentationFormat>Widescreen</PresentationFormat>
  <Paragraphs>21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Avenir Next LT Pro</vt:lpstr>
      <vt:lpstr>Calibri</vt:lpstr>
      <vt:lpstr>Century Gothic</vt:lpstr>
      <vt:lpstr>Segoe UI</vt:lpstr>
      <vt:lpstr>Söhne</vt:lpstr>
      <vt:lpstr>AccentBoxVTI</vt:lpstr>
      <vt:lpstr>BrushVTI</vt:lpstr>
      <vt:lpstr>Substrate Subsystems</vt:lpstr>
      <vt:lpstr>The Need</vt:lpstr>
      <vt:lpstr>Background</vt:lpstr>
      <vt:lpstr>Features</vt:lpstr>
      <vt:lpstr>Features</vt:lpstr>
      <vt:lpstr>Substrate Node</vt:lpstr>
      <vt:lpstr>The FRAME</vt:lpstr>
      <vt:lpstr>PowerPoint Presentation</vt:lpstr>
      <vt:lpstr>Substrate Node Template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Future: An Introduction to Substrate Blockchain and Pallet Development</dc:title>
  <dc:creator>5940</dc:creator>
  <cp:lastModifiedBy>Abhijit Roy</cp:lastModifiedBy>
  <cp:revision>23</cp:revision>
  <dcterms:created xsi:type="dcterms:W3CDTF">2023-06-01T04:43:00Z</dcterms:created>
  <dcterms:modified xsi:type="dcterms:W3CDTF">2023-07-24T12:09:10Z</dcterms:modified>
</cp:coreProperties>
</file>